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embeddedFontLst>
    <p:embeddedFont>
      <p:font typeface="중앙중고딕" panose="020B0600000000000000" pitchFamily="50" charset="-127"/>
      <p:regular r:id="rId17"/>
    </p:embeddedFont>
    <p:embeddedFont>
      <p:font typeface="중앙세고딕" panose="020B0600000000000000" pitchFamily="50" charset="-127"/>
      <p:regular r:id="rId18"/>
    </p:embeddedFont>
    <p:embeddedFont>
      <p:font typeface="중앙태고딕" panose="020B0800000000000000" pitchFamily="50" charset="-127"/>
      <p:regular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fld id="{6609595B-552D-4755-A20D-4B398607A495}" type="datetimeFigureOut">
              <a:rPr lang="ko-KR" altLang="en-US" smtClean="0"/>
              <a:pPr/>
              <a:t>2019-11-16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fld id="{15E0A4A9-3D2F-4A43-98DD-650BA34D3BA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93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중앙중고딕" panose="020B0600000000000000" pitchFamily="50" charset="-127"/>
        <a:ea typeface="중앙중고딕" panose="020B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중앙중고딕" panose="020B0600000000000000" pitchFamily="50" charset="-127"/>
        <a:ea typeface="중앙중고딕" panose="020B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중앙중고딕" panose="020B0600000000000000" pitchFamily="50" charset="-127"/>
        <a:ea typeface="중앙중고딕" panose="020B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중앙중고딕" panose="020B0600000000000000" pitchFamily="50" charset="-127"/>
        <a:ea typeface="중앙중고딕" panose="020B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중앙중고딕" panose="020B0600000000000000" pitchFamily="50" charset="-127"/>
        <a:ea typeface="중앙중고딕" panose="020B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0A4A9-3D2F-4A43-98DD-650BA34D3B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0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0A4A9-3D2F-4A43-98DD-650BA34D3B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479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0A4A9-3D2F-4A43-98DD-650BA34D3B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1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0A4A9-3D2F-4A43-98DD-650BA34D3B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9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1555" y="-253473"/>
            <a:ext cx="12921305" cy="13366867"/>
          </a:xfrm>
          <a:prstGeom prst="rect">
            <a:avLst/>
          </a:prstGeom>
        </p:spPr>
      </p:pic>
      <p:pic>
        <p:nvPicPr>
          <p:cNvPr id="12" name="Picture 2" descr="https://raw.githubusercontent.com/khskeb05131/busanhsapp/master/app/src/main/ic_icon-we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063" y1="36914" x2="39063" y2="41211"/>
                        <a14:foregroundMark x1="32813" y1="25977" x2="69336" y2="25391"/>
                        <a14:foregroundMark x1="37500" y1="61523" x2="37695" y2="66602"/>
                        <a14:backgroundMark x1="34766" y1="17578" x2="38672" y2="16797"/>
                        <a14:backgroundMark x1="23047" y1="17773" x2="18750" y2="60352"/>
                        <a14:backgroundMark x1="79492" y1="23242" x2="88281" y2="74609"/>
                        <a14:backgroundMark x1="72070" y1="37109" x2="84570" y2="44727"/>
                        <a14:backgroundMark x1="28125" y1="37109" x2="9961" y2="55859"/>
                        <a14:backgroundMark x1="14844" y1="26758" x2="15430" y2="80469"/>
                        <a14:backgroundMark x1="18555" y1="84766" x2="67188" y2="86523"/>
                        <a14:backgroundMark x1="44922" y1="77344" x2="69141" y2="89453"/>
                        <a14:backgroundMark x1="80859" y1="74023" x2="68359" y2="95508"/>
                        <a14:backgroundMark x1="59766" y1="14453" x2="66992" y2="17188"/>
                        <a14:backgroundMark x1="34375" y1="16211" x2="19531" y2="16797"/>
                        <a14:backgroundMark x1="40039" y1="13672" x2="42383" y2="19922"/>
                        <a14:backgroundMark x1="49414" y1="13477" x2="74805" y2="21680"/>
                        <a14:backgroundMark x1="28516" y1="31836" x2="32031" y2="43945"/>
                        <a14:backgroundMark x1="36133" y1="29883" x2="69336" y2="30273"/>
                        <a14:backgroundMark x1="28125" y1="47070" x2="22461" y2="26953"/>
                        <a14:backgroundMark x1="30664" y1="48242" x2="79492" y2="47656"/>
                        <a14:backgroundMark x1="33398" y1="81641" x2="33008" y2="57227"/>
                        <a14:backgroundMark x1="42969" y1="39258" x2="56641" y2="39063"/>
                        <a14:backgroundMark x1="34180" y1="57031" x2="66406" y2="56836"/>
                        <a14:backgroundMark x1="44336" y1="65625" x2="55469" y2="65820"/>
                        <a14:backgroundMark x1="57422" y1="66211" x2="55664" y2="65430"/>
                        <a14:backgroundMark x1="41602" y1="38867" x2="42578" y2="39258"/>
                        <a14:backgroundMark x1="66797" y1="57227" x2="67773" y2="78906"/>
                        <a14:backgroundMark x1="78906" y1="16406" x2="84961" y2="2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103" y="-159808"/>
            <a:ext cx="1896533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17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67732"/>
            <a:ext cx="8534400" cy="15070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85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5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중앙중고딕" panose="020B0600000000000000" pitchFamily="50" charset="-127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중앙중고딕" panose="020B0600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34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44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중앙중고딕" panose="020B0600000000000000" pitchFamily="50" charset="-127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중앙중고딕" panose="020B0600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2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99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62982"/>
            <a:ext cx="8534400" cy="150706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88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496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8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9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1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12" y="77257"/>
            <a:ext cx="8534400" cy="15070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02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8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2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2C5-EF8C-43AE-8D86-C1FC92FC16B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BE4D-A0B8-4F81-B977-54921F45B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37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íì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280" y="-347154"/>
            <a:ext cx="13182611" cy="741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135995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fld id="{515542C5-EF8C-43AE-8D86-C1FC92FC16B3}" type="datetimeFigureOut">
              <a:rPr lang="ko-KR" altLang="en-US" smtClean="0"/>
              <a:pPr/>
              <a:t>2019-11-16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중앙중고딕" panose="020B0600000000000000" pitchFamily="50" charset="-127"/>
                <a:ea typeface="중앙중고딕" panose="020B0600000000000000" pitchFamily="50" charset="-127"/>
              </a:defRPr>
            </a:lvl1pPr>
          </a:lstStyle>
          <a:p>
            <a:fld id="{293EBE4D-A0B8-4F81-B977-54921F45B26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26" name="Picture 2" descr="https://raw.githubusercontent.com/khskeb05131/busanhsapp/master/app/src/main/ic_icon-web.pn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39063" y1="36914" x2="39063" y2="41211"/>
                        <a14:foregroundMark x1="32813" y1="25977" x2="69336" y2="25391"/>
                        <a14:foregroundMark x1="37500" y1="61523" x2="37695" y2="66602"/>
                        <a14:backgroundMark x1="34766" y1="17578" x2="38672" y2="16797"/>
                        <a14:backgroundMark x1="23047" y1="17773" x2="18750" y2="60352"/>
                        <a14:backgroundMark x1="79492" y1="23242" x2="88281" y2="74609"/>
                        <a14:backgroundMark x1="72070" y1="37109" x2="84570" y2="44727"/>
                        <a14:backgroundMark x1="28125" y1="37109" x2="9961" y2="55859"/>
                        <a14:backgroundMark x1="14844" y1="26758" x2="15430" y2="80469"/>
                        <a14:backgroundMark x1="18555" y1="84766" x2="67188" y2="86523"/>
                        <a14:backgroundMark x1="44922" y1="77344" x2="69141" y2="89453"/>
                        <a14:backgroundMark x1="80859" y1="74023" x2="68359" y2="95508"/>
                        <a14:backgroundMark x1="59766" y1="14453" x2="66992" y2="17188"/>
                        <a14:backgroundMark x1="34375" y1="16211" x2="19531" y2="16797"/>
                        <a14:backgroundMark x1="40039" y1="13672" x2="42383" y2="19922"/>
                        <a14:backgroundMark x1="49414" y1="13477" x2="74805" y2="21680"/>
                        <a14:backgroundMark x1="28516" y1="31836" x2="32031" y2="43945"/>
                        <a14:backgroundMark x1="36133" y1="29883" x2="69336" y2="30273"/>
                        <a14:backgroundMark x1="28125" y1="47070" x2="22461" y2="26953"/>
                        <a14:backgroundMark x1="30664" y1="48242" x2="79492" y2="47656"/>
                        <a14:backgroundMark x1="33398" y1="81641" x2="33008" y2="57227"/>
                        <a14:backgroundMark x1="42969" y1="39258" x2="56641" y2="39063"/>
                        <a14:backgroundMark x1="34180" y1="57031" x2="66406" y2="56836"/>
                        <a14:backgroundMark x1="44336" y1="65625" x2="55469" y2="65820"/>
                        <a14:backgroundMark x1="57422" y1="66211" x2="55664" y2="65430"/>
                        <a14:backgroundMark x1="41602" y1="38867" x2="42578" y2="39258"/>
                        <a14:backgroundMark x1="66797" y1="57227" x2="67773" y2="78906"/>
                        <a14:backgroundMark x1="78906" y1="16406" x2="84961" y2="2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103" y="-159808"/>
            <a:ext cx="1896533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 descr="íìì ëí ì´ë¯¸ì§ ê²ìê²°ê³¼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646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중앙중고딕" panose="020B0600000000000000" pitchFamily="50" charset="-127"/>
          <a:ea typeface="중앙중고딕" panose="020B0600000000000000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중앙중고딕" panose="020B0600000000000000" pitchFamily="50" charset="-127"/>
          <a:ea typeface="중앙중고딕" panose="020B0600000000000000" pitchFamily="50" charset="-127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중앙중고딕" panose="020B0600000000000000" pitchFamily="50" charset="-127"/>
          <a:ea typeface="중앙중고딕" panose="020B0600000000000000" pitchFamily="50" charset="-127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중앙중고딕" panose="020B0600000000000000" pitchFamily="50" charset="-127"/>
          <a:ea typeface="중앙중고딕" panose="020B0600000000000000" pitchFamily="50" charset="-127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중앙중고딕" panose="020B0600000000000000" pitchFamily="50" charset="-127"/>
          <a:ea typeface="중앙중고딕" panose="020B0600000000000000" pitchFamily="50" charset="-127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중앙중고딕" panose="020B0600000000000000" pitchFamily="50" charset="-127"/>
          <a:ea typeface="중앙중고딕" panose="020B0600000000000000" pitchFamily="50" charset="-127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89025" y="5394960"/>
            <a:ext cx="390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발표자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부산고교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강현승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(20102)</a:t>
            </a: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작성일자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: 2019-11-16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학교 간 플러스 교육</a:t>
            </a:r>
            <a:endParaRPr lang="ko-KR" altLang="en-US" dirty="0">
              <a:solidFill>
                <a:schemeClr val="bg1"/>
              </a:solidFill>
              <a:latin typeface="중앙태고딕" panose="020B0800000000000000" pitchFamily="50" charset="-127"/>
              <a:ea typeface="중앙태고딕" panose="020B0800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과목명</a:t>
            </a:r>
            <a:r>
              <a:rPr lang="en-US" altLang="ko-KR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데이터베이스 </a:t>
            </a:r>
            <a:r>
              <a:rPr lang="ko-KR" altLang="en-US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프로그래밍</a:t>
            </a:r>
            <a:endParaRPr lang="ko-KR" altLang="en-US" dirty="0">
              <a:solidFill>
                <a:schemeClr val="bg1"/>
              </a:solidFill>
              <a:latin typeface="중앙태고딕" panose="020B0800000000000000" pitchFamily="50" charset="-127"/>
              <a:ea typeface="중앙태고딕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26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26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2103966"/>
            <a:ext cx="946785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파일의 개수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: 1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개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02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3" y="2268537"/>
            <a:ext cx="9534525" cy="3438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파일의 개수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: 1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개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6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09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890" y="1497042"/>
            <a:ext cx="7134225" cy="4779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212" y="1273730"/>
            <a:ext cx="4021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(8)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폴더의 수 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./admin (7)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./images (2)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파일의 개수 계 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(17)</a:t>
            </a:r>
          </a:p>
        </p:txBody>
      </p:sp>
    </p:spTree>
    <p:extLst>
      <p:ext uri="{BB962C8B-B14F-4D97-AF65-F5344CB8AC3E}">
        <p14:creationId xmlns:p14="http://schemas.microsoft.com/office/powerpoint/2010/main" val="3423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 일자 별 과제의 파일 및 폴더 수 </a:t>
            </a:r>
            <a:r>
              <a:rPr lang="ko-KR" altLang="en-US" dirty="0" smtClean="0">
                <a:solidFill>
                  <a:schemeClr val="bg1"/>
                </a:solidFill>
              </a:rPr>
              <a:t>총계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746" y="2035731"/>
            <a:ext cx="40216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~/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khskeb05131</a:t>
            </a: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디렉토리의 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수 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(14)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파일의 수 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(183)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255" y="6359236"/>
            <a:ext cx="8636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이용폰트</a:t>
            </a:r>
            <a:r>
              <a:rPr lang="en-US" altLang="ko-KR" sz="1100" dirty="0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: </a:t>
            </a:r>
            <a:r>
              <a:rPr lang="ko-KR" altLang="en-US" sz="1100" dirty="0" err="1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중앙그룹</a:t>
            </a:r>
            <a:r>
              <a:rPr lang="ko-KR" altLang="en-US" sz="1100" dirty="0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 </a:t>
            </a:r>
            <a:r>
              <a:rPr lang="ko-KR" altLang="en-US" sz="1100" dirty="0" err="1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중앙서체</a:t>
            </a:r>
            <a:r>
              <a:rPr lang="ko-KR" altLang="en-US" sz="1100" dirty="0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 </a:t>
            </a:r>
            <a:r>
              <a:rPr lang="en-US" altLang="ko-KR" sz="1100" dirty="0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(</a:t>
            </a:r>
            <a:r>
              <a:rPr lang="ko-KR" altLang="en-US" sz="1100" dirty="0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개인의 목적으로 허락</a:t>
            </a:r>
            <a:r>
              <a:rPr lang="en-US" altLang="ko-KR" sz="1100" dirty="0" smtClean="0">
                <a:latin typeface="중앙세고딕" panose="020B0600000000000000" pitchFamily="50" charset="-127"/>
                <a:ea typeface="중앙세고딕" panose="020B0600000000000000" pitchFamily="50" charset="-127"/>
              </a:rPr>
              <a:t>)</a:t>
            </a:r>
            <a:endParaRPr lang="ko-KR" altLang="en-US" sz="1100" dirty="0">
              <a:latin typeface="중앙세고딕" panose="020B0600000000000000" pitchFamily="50" charset="-127"/>
              <a:ea typeface="중앙세고딕" panose="020B0600000000000000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66255" y="4013199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중앙중고딕" panose="020B0600000000000000" pitchFamily="50" charset="-127"/>
                <a:ea typeface="중앙중고딕" panose="020B0600000000000000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마침</a:t>
            </a:r>
            <a:r>
              <a:rPr lang="en-US" altLang="ko-KR" dirty="0" smtClean="0">
                <a:solidFill>
                  <a:schemeClr val="bg1"/>
                </a:solidFill>
                <a:latin typeface="중앙태고딕" panose="020B0800000000000000" pitchFamily="50" charset="-127"/>
                <a:ea typeface="중앙태고딕" panose="020B0800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중앙태고딕" panose="020B0800000000000000" pitchFamily="50" charset="-127"/>
              <a:ea typeface="중앙태고딕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6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5927" y="646958"/>
            <a:ext cx="9404723" cy="140053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GitHub 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저장소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42" y="178397"/>
            <a:ext cx="4903552" cy="6452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2243667"/>
            <a:ext cx="4021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계정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: khskeb05131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당해 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계정 리포지토리의 수</a:t>
            </a: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개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3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75" y="1993900"/>
            <a:ext cx="9525000" cy="445770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84212" y="135995"/>
            <a:ext cx="8534400" cy="150706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08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24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(4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3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08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31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21" y="1560721"/>
            <a:ext cx="7925665" cy="4780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(8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7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09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21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67" y="1370508"/>
            <a:ext cx="6355957" cy="5264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(15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0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07" y="1372206"/>
            <a:ext cx="7365412" cy="5146204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09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28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(11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2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05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86" y="1643062"/>
            <a:ext cx="8338444" cy="4476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(6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25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12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68" y="1458396"/>
            <a:ext cx="6879041" cy="50437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1273730"/>
            <a:ext cx="402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(12)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5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</a:rPr>
              <a:t>19</a:t>
            </a:r>
            <a:r>
              <a:rPr lang="ko-KR" altLang="en-US" dirty="0" smtClean="0">
                <a:solidFill>
                  <a:schemeClr val="bg1"/>
                </a:solidFill>
              </a:rPr>
              <a:t>일 자 </a:t>
            </a:r>
            <a:r>
              <a:rPr lang="ko-KR" altLang="en-US" dirty="0" err="1" smtClean="0">
                <a:solidFill>
                  <a:schemeClr val="bg1"/>
                </a:solidFill>
              </a:rPr>
              <a:t>과제내용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00" y="1643062"/>
            <a:ext cx="6665290" cy="50977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12" y="1297529"/>
            <a:ext cx="424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 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폴더의 개수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: 12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개</a:t>
            </a:r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</a:t>
            </a:r>
            <a:r>
              <a:rPr lang="en-US" altLang="ko-KR" dirty="0" err="1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game_basic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?? (6)</a:t>
            </a:r>
            <a:endParaRPr lang="en-US" altLang="ko-KR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./</a:t>
            </a:r>
            <a:r>
              <a:rPr lang="en-US" altLang="ko-KR" dirty="0" err="1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game_basic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??/</a:t>
            </a:r>
            <a:r>
              <a:rPr lang="en-US" altLang="ko-KR" dirty="0" err="1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img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(3)</a:t>
            </a:r>
          </a:p>
          <a:p>
            <a:endParaRPr lang="en-US" altLang="ko-KR" dirty="0" smtClean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파일의 총계 </a:t>
            </a:r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(108)</a:t>
            </a:r>
            <a:endParaRPr lang="en-US" altLang="ko-KR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??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의 자리에 정수를 </a:t>
            </a:r>
            <a:r>
              <a:rPr lang="ko-KR" altLang="en-US" dirty="0" err="1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순번따라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기입</a:t>
            </a:r>
            <a:r>
              <a:rPr lang="en-US" altLang="ko-KR" dirty="0">
                <a:solidFill>
                  <a:schemeClr val="bg1"/>
                </a:solidFill>
                <a:latin typeface="중앙중고딕" panose="020B0600000000000000" pitchFamily="50" charset="-127"/>
                <a:ea typeface="중앙중고딕" panose="020B0600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중앙중고딕" panose="020B0600000000000000" pitchFamily="50" charset="-127"/>
              <a:ea typeface="중앙중고딕" panose="020B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3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</TotalTime>
  <Words>216</Words>
  <Application>Microsoft Office PowerPoint</Application>
  <PresentationFormat>와이드스크린</PresentationFormat>
  <Paragraphs>52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중앙중고딕</vt:lpstr>
      <vt:lpstr>중앙세고딕</vt:lpstr>
      <vt:lpstr>중앙태고딕</vt:lpstr>
      <vt:lpstr>Wingdings 3</vt:lpstr>
      <vt:lpstr>슬라이스</vt:lpstr>
      <vt:lpstr>학교 간 플러스 교육</vt:lpstr>
      <vt:lpstr>GitHub 저장소</vt:lpstr>
      <vt:lpstr>08월 24일 자 과제내용</vt:lpstr>
      <vt:lpstr>08월 31일 자 과제내용</vt:lpstr>
      <vt:lpstr>09월 21일 자 과제내용</vt:lpstr>
      <vt:lpstr>09월 28일 자 과제내용</vt:lpstr>
      <vt:lpstr>10월 05일 자 과제내용</vt:lpstr>
      <vt:lpstr>10월 12일 자 과제내용</vt:lpstr>
      <vt:lpstr>10월 19일 자 과제내용</vt:lpstr>
      <vt:lpstr>10월 26일 자 과제내용</vt:lpstr>
      <vt:lpstr>11월 02일 자 과제내용</vt:lpstr>
      <vt:lpstr>11월 09일 자 과제내용</vt:lpstr>
      <vt:lpstr>각 일자 별 과제의 파일 및 폴더 수 총계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학교 간 플러스 교육</dc:title>
  <dc:creator>user</dc:creator>
  <cp:lastModifiedBy>user</cp:lastModifiedBy>
  <cp:revision>32</cp:revision>
  <dcterms:created xsi:type="dcterms:W3CDTF">2019-11-16T01:17:12Z</dcterms:created>
  <dcterms:modified xsi:type="dcterms:W3CDTF">2019-11-16T02:41:42Z</dcterms:modified>
</cp:coreProperties>
</file>